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88154" ContentType="image/jpeg"/>
  <Default Extension="976822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6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40e1bc6501.51588154"/>
  <Relationship Id="rId3" Type="http://schemas.openxmlformats.org/officeDocument/2006/relationships/image" Target="../media/logo_6739540e3c2d402.976822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62750"/>
          <a:chOff x="9525" y="9525"/>
          <a:chExt cx="9229725" cy="6762750"/>
        </a:xfrm>
      </p:grpSpPr>
      <p:pic>
        <p:nvPicPr>
          <p:cNvPr id="1" name="Figure 5: Our Approach to Minimising the Risk of Haemodynamic Compromise Associated with Ventricular Tachycardia Induction during Scar-related Ventricular Tachycardia Ablation" descr="Figure 5: Our Approach to Minimising the Risk of Haemodynamic Compromise Associated with Ventricular Tachycardia Induction during Scar-related Ventricular Tachycardia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89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edman BL, Maher TR, Tracey M, Santangeli P, d’Avil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Our Approach to Minimising the Risk of Haemodynamic Compromise Associated with Ventricular Tachycardia Induction during Scar-related Ventricular Tachycardia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2024-11-17T02:25:18Z</dcterms:created>
  <dcterms:modified xsi:type="dcterms:W3CDTF">2024-11-17T02:25:18Z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