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778559" ContentType="image/jpeg"/>
  <Default Extension="765445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c7380d2c01.60778559"/>
  <Relationship Id="rId3" Type="http://schemas.openxmlformats.org/officeDocument/2006/relationships/image" Target="../media/logo_67394c739903f32.765445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PRISMA Study Selection Flow Chart" descr="Figure 1: PRISMA Study Selection Flow 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52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ng RY, Lee A, Gao F, Yap JJL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ISMA Study Selection Flow Ch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2024-11-17T01:52:51Z</dcterms:created>
  <dcterms:modified xsi:type="dcterms:W3CDTF">2024-11-17T01:52:51Z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