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0778559" ContentType="image/jpeg"/>
  <Default Extension="7654455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2464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4c7380d2c01.60778559"/>
  <Relationship Id="rId3" Type="http://schemas.openxmlformats.org/officeDocument/2006/relationships/image" Target="../media/logo_67394c739903f32.7654455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Figure 1: PRISMA Study Selection Flow Chart" descr="Figure 1: PRISMA Study Selection Flow Char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7529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ong RY, Lee A, Gao F, Yap JJL, Yeo KK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PRISMA Study Selection Flow Chart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3;2:e2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2.2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2">
  <a:themeElements>
    <a:clrScheme name="Theme5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2024-11-17T01:52:51Z</dcterms:created>
  <dcterms:modified xsi:type="dcterms:W3CDTF">2024-11-17T01:52:51Z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