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48357397" ContentType="image/jpeg"/>
  <Default Extension="04519393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82521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94eae635cb51.48357397"/>
  <Relationship Id="rId3" Type="http://schemas.openxmlformats.org/officeDocument/2006/relationships/image" Target="../media/logo_67394eae94d9c12.04519393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6477000"/>
          <a:chOff x="9525" y="9525"/>
          <a:chExt cx="9229725" cy="6477000"/>
        </a:xfrm>
      </p:grpSpPr>
      <p:pic>
        <p:nvPicPr>
          <p:cNvPr id="1" name="Figure 2: Forest Plots for Mortality Associations in COVID-19 Patients " descr="Figure 2: Forest Plots for Mortality Associations in COVID-19 Patients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4286250" cy="5715000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Fong RY, Lee A, Gao F, Yap JJL, Yeo KK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Figure 2: Forest Plots for Mortality Associations in COVID-19 Patients 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Journal of Asian Pacific Society of Cardiology 2023;2:e22.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japsc.2022.27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2">
  <a:themeElements>
    <a:clrScheme name="Theme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2024-11-17T02:02:22Z</dcterms:created>
  <dcterms:modified xsi:type="dcterms:W3CDTF">2024-11-17T02:02:22Z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