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85524" ContentType="image/jpeg"/>
  <Default Extension="485862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c4d9a2e51.92285524"/>
  <Relationship Id="rId3" Type="http://schemas.openxmlformats.org/officeDocument/2006/relationships/image" Target="../media/logo_673946c4f1c7f72.485862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Figure 2: Cont." descr="Figure 2: 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ng RY, Lee A, Gao F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2024-11-17T01:28:36Z</dcterms:created>
  <dcterms:modified xsi:type="dcterms:W3CDTF">2024-11-17T01:28:36Z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