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285524" ContentType="image/jpeg"/>
  <Default Extension="485862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31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6c4d9a2e51.92285524"/>
  <Relationship Id="rId3" Type="http://schemas.openxmlformats.org/officeDocument/2006/relationships/image" Target="../media/logo_673946c4f1c7f72.485862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67100"/>
          <a:chOff x="9525" y="9525"/>
          <a:chExt cx="9229725" cy="3467100"/>
        </a:xfrm>
      </p:grpSpPr>
      <p:pic>
        <p:nvPicPr>
          <p:cNvPr id="1" name="Figure 2: Cont." descr="Figure 2: Cont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05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ng RY, Lee A, Gao F, Yap JJL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ont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2024-11-17T01:28:36Z</dcterms:created>
  <dcterms:modified xsi:type="dcterms:W3CDTF">2024-11-17T01:28:36Z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