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480198" ContentType="image/jpeg"/>
  <Default Extension="398955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31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6862bae551.66480198"/>
  <Relationship Id="rId3" Type="http://schemas.openxmlformats.org/officeDocument/2006/relationships/image" Target="../media/logo_673946864bd2a22.398955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: Forest Plots for Intensive Care Unit Admission Rate Associations in COVID-19 Patients " descr="Figure 3: Forest Plots for Intensive Care Unit Admission Rate Associations in COVID-19 Patients 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434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ng RY, Lee A, Gao F, Yap JJL, Yeo K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Forest Plots for Intensive Care Unit Admission Rate Associations in COVID-19 Patients 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2024-11-17T01:27:34Z</dcterms:created>
  <dcterms:modified xsi:type="dcterms:W3CDTF">2024-11-17T01:27:34Z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