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351799" ContentType="image/jpeg"/>
  <Default Extension="904099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5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e53cc82911.89351799"/>
  <Relationship Id="rId3" Type="http://schemas.openxmlformats.org/officeDocument/2006/relationships/image" Target="../media/logo_67394e53e9f6612.904099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33725"/>
          <a:chOff x="9525" y="9525"/>
          <a:chExt cx="9229725" cy="3133725"/>
        </a:xfrm>
      </p:grpSpPr>
      <p:pic>
        <p:nvPicPr>
          <p:cNvPr id="1" name="Figure 4: Meta-regression Analyses of Risk of Mortality" descr="Figure 4: Meta-regression Analyses of Risk of Morta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71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ng RY, Lee A, Gao F, Yap JJL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Meta-regression Analyses of Risk of Morta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2024-11-17T02:00:51Z</dcterms:created>
  <dcterms:modified xsi:type="dcterms:W3CDTF">2024-11-17T02:00:51Z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