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61371183" ContentType="image/jpeg"/>
  <Default Extension="01225059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2349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947f18defa61.61371183"/>
  <Relationship Id="rId3" Type="http://schemas.openxmlformats.org/officeDocument/2006/relationships/image" Target="../media/logo_673947f1c994e02.01225059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4429125"/>
          <a:chOff x="9525" y="9525"/>
          <a:chExt cx="9229725" cy="4429125"/>
        </a:xfrm>
      </p:grpSpPr>
      <p:pic>
        <p:nvPicPr>
          <p:cNvPr id="1" name="Figure 1: Initial EKG on Presentation" descr="Figure 1: Initial EKG on Present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366712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Lee K, Minga I, Cameron E, Pablo Salazar Adum J, Pursnani A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1: Initial EKG on Presentation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US Cardiology Review 2023;17:e08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usc.2022.31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Theme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2024-11-17T01:33:37Z</dcterms:created>
  <dcterms:modified xsi:type="dcterms:W3CDTF">2024-11-17T01:33:37Z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