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52005169" ContentType="image/jpeg"/>
  <Default Extension="78716697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82751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957a9b539f21.52005169"/>
  <Relationship Id="rId3" Type="http://schemas.openxmlformats.org/officeDocument/2006/relationships/image" Target="../media/logo_673957a9db03a22.78716697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5934075"/>
          <a:chOff x="9525" y="9525"/>
          <a:chExt cx="9229725" cy="5934075"/>
        </a:xfrm>
      </p:grpSpPr>
      <p:pic>
        <p:nvPicPr>
          <p:cNvPr id="1" name="Figure 2: Transthoracic Echocardiogram Images" descr="Figure 2: Transthoracic Echocardiogram Imag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5172075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Lee K, Minga I, Cameron E, Pablo Salazar Adum J, Pursnani A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2: Transthoracic Echocardiogram Imag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US Cardiology Review 2023;17:e08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usc.2022.31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2">
  <a:themeElements>
    <a:clrScheme name="Theme4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2024-11-17T02:40:41Z</dcterms:created>
  <dcterms:modified xsi:type="dcterms:W3CDTF">2024-11-17T02:40:41Z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