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9088097" ContentType="image/jpeg"/>
  <Default Extension="6645779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42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4ab8f098881.39088097"/>
  <Relationship Id="rId3" Type="http://schemas.openxmlformats.org/officeDocument/2006/relationships/image" Target="../media/logo_67394ab91c87b42.6645779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486025"/>
          <a:chOff x="9525" y="9525"/>
          <a:chExt cx="9229725" cy="2486025"/>
        </a:xfrm>
      </p:grpSpPr>
      <p:pic>
        <p:nvPicPr>
          <p:cNvPr id="1" name="Figure 3: Cardiac MRI of the Cardiac Mass" descr="Figure 3: Cardiac MRI of the Cardiac Mas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724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e K, Minga I, Cameron E, Pablo Salazar Adum J, Pursnani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Cardiac MRI of the Cardiac Mas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3;17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3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2024-11-17T01:45:29Z</dcterms:created>
  <dcterms:modified xsi:type="dcterms:W3CDTF">2024-11-17T01:45:29Z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