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351751" ContentType="image/jpeg"/>
  <Default Extension="987271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72d91c1a81.60351751"/>
  <Relationship Id="rId3" Type="http://schemas.openxmlformats.org/officeDocument/2006/relationships/image" Target="../media/logo_6739472daaf3b22.987271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91175"/>
          <a:chOff x="9525" y="9525"/>
          <a:chExt cx="9229725" cy="5591175"/>
        </a:xfrm>
      </p:grpSpPr>
      <p:pic>
        <p:nvPicPr>
          <p:cNvPr id="1" name="Figure 1: PRISMA Flow Chart with Reasons for Exclusion" descr="Figure 1: PRISMA Flow Chart with Reasons for Ex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4829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ISMA Flow Chart with Reasons for Ex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2024-11-17T01:30:21Z</dcterms:created>
  <dcterms:modified xsi:type="dcterms:W3CDTF">2024-11-17T01:30:21Z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