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552985" ContentType="image/jpeg"/>
  <Default Extension="2384313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49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4dcfdcc7461.17552985"/>
  <Relationship Id="rId3" Type="http://schemas.openxmlformats.org/officeDocument/2006/relationships/image" Target="../media/logo_67394dd009aa752.2384313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Selected Studies Comparing Direct Oral Anticoagulants with Vitamin K Antagonists" descr="Selected Studies Comparing Direct Oral Anticoagulants with Vitamin K Antagonis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0481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ang H, Cader FA, Al-Omary M, Cuenza L, Surunchupakorn P, Hei Ho K, Sung J, Olof SA, Tan JW, Yap JJL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elected Studies Comparing Direct Oral Anticoagulants with Vitamin K Antagonis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23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2024-11-17T01:58:40Z</dcterms:created>
  <dcterms:modified xsi:type="dcterms:W3CDTF">2024-11-17T01:58:40Z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