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2802209" ContentType="image/jpeg"/>
  <Default Extension="6579871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50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e324258e31.22802209"/>
  <Relationship Id="rId3" Type="http://schemas.openxmlformats.org/officeDocument/2006/relationships/image" Target="../media/logo_67394e325c23972.6579871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90975"/>
          <a:chOff x="9525" y="9525"/>
          <a:chExt cx="9229725" cy="3990975"/>
        </a:xfrm>
      </p:grpSpPr>
      <p:pic>
        <p:nvPicPr>
          <p:cNvPr id="1" name="Cont." descr="Cont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228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iang H, Cader FA, Al-Omary M, Cuenza L, Surunchupakorn P, Hei Ho K, Sung J, Olof SA, Tan JW, Yap JJ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nt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23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5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2024-11-17T02:00:18Z</dcterms:created>
  <dcterms:modified xsi:type="dcterms:W3CDTF">2024-11-17T02:00:18Z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