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595428" ContentType="image/jpeg"/>
  <Default Extension="115865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a3b3398e81.15595428"/>
  <Relationship Id="rId3" Type="http://schemas.openxmlformats.org/officeDocument/2006/relationships/image" Target="../media/logo_67394a3b4e71c52.115865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Reported Management Strategies for Left Ventricular Thrombus Persistence on Follow-up" descr="Reported Management Strategies for Left Ventricular Thrombus Persistence on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43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ang H, Cader FA, Al-Omary M, Cuenza L, Surunchupakorn P, Hei Ho K, Sung J, Olof SA, Tan J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orted Management Strategies for Left Ventricular Thrombus Persistence on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2024-11-17T01:43:23Z</dcterms:created>
  <dcterms:modified xsi:type="dcterms:W3CDTF">2024-11-17T01:43:23Z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