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502592" ContentType="image/jpeg"/>
  <Default Extension="104956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b9f27ad81.88502592"/>
  <Relationship Id="rId3" Type="http://schemas.openxmlformats.org/officeDocument/2006/relationships/image" Target="../media/logo_67394cba183af52.104956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Cont." descr="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ang H, Cader FA, Al-Omary M, Cuenza L, Surunchupakorn P, Hei Ho K, Sung J, Olof SA, Tan J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2024-11-17T01:54:02Z</dcterms:created>
  <dcterms:modified xsi:type="dcterms:W3CDTF">2024-11-17T01:54:02Z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