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976199" ContentType="image/jpeg"/>
  <Default Extension="741645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98033a6581.07976199"/>
  <Relationship Id="rId3" Type="http://schemas.openxmlformats.org/officeDocument/2006/relationships/image" Target="../media/logo_673949805354b82.741645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81475"/>
          <a:chOff x="9525" y="9525"/>
          <a:chExt cx="9229725" cy="4181475"/>
        </a:xfrm>
      </p:grpSpPr>
      <p:pic>
        <p:nvPicPr>
          <p:cNvPr id="1" name="Selected Studies Reporting on Management of Left Ventricular Thrombus Following Resolution" descr="Selected Studies Reporting on Management of Left Ventricular Thrombus Following Resolu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19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ang H, Cader FA, Al-Omary M, Cuenza L, Surunchupakorn P, Hei Ho K, Sung J, Olof SA, Tan J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ed Studies Reporting on Management of Left Ventricular Thrombus Following Resolu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2024-11-17T01:40:16Z</dcterms:created>
  <dcterms:modified xsi:type="dcterms:W3CDTF">2024-11-17T01:40:16Z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