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856443" ContentType="image/jpeg"/>
  <Default Extension="035128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d959bab691.45856443"/>
  <Relationship Id="rId3" Type="http://schemas.openxmlformats.org/officeDocument/2006/relationships/image" Target="../media/logo_67394d95b4e9d42.035128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09825"/>
          <a:chOff x="9525" y="9525"/>
          <a:chExt cx="9229725" cy="2409825"/>
        </a:xfrm>
      </p:grpSpPr>
      <p:pic>
        <p:nvPicPr>
          <p:cNvPr id="1" name="Upcoming Trials Evaluating Efficacy and Safety of Direct Oral Anticoagulants" descr="Upcoming Trials Evaluating Efficacy and Safety of Direct Ora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647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ang H, Cader FA, Al-Omary M, Cuenza L, Surunchupakorn P, Hei Ho K, Sung J, Olof SA, Tan J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pcoming Trials Evaluating Efficacy and Safety of Direct Ora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2024-11-17T01:57:41Z</dcterms:created>
  <dcterms:modified xsi:type="dcterms:W3CDTF">2024-11-17T01:57:41Z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