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91564967" ContentType="image/jpeg"/>
  <Default Extension="43937916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2331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4740b823a31.91564967"/>
  <Relationship Id="rId3" Type="http://schemas.openxmlformats.org/officeDocument/2006/relationships/image" Target="../media/logo_67394740db6f072.43937916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114925"/>
          <a:chOff x="9525" y="9525"/>
          <a:chExt cx="9229725" cy="5114925"/>
        </a:xfrm>
      </p:grpSpPr>
      <p:pic>
        <p:nvPicPr>
          <p:cNvPr id="1" name="Figure 2: Proposed Algorithm for the Management of LVT" descr="Figure 2: Proposed Algorithm for the Management of LVT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43529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Jiang H, Cader FA, Al-Omary M, Cuenza L, Surunchupakorn P, Hei Ho K, Sung J, Olof SA, Tan JW, Yap JJL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2: Proposed Algorithm for the Management of LVT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Journal of Asian Pacific Society of Cardiology 2023;2:e23. 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japsc.2022.5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4">
  <a:themeElements>
    <a:clrScheme name="Theme9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2024-11-17T01:30:40Z</dcterms:created>
  <dcterms:modified xsi:type="dcterms:W3CDTF">2024-11-17T01:30:40Z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