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564967" ContentType="image/jpeg"/>
  <Default Extension="439379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740b823a31.91564967"/>
  <Relationship Id="rId3" Type="http://schemas.openxmlformats.org/officeDocument/2006/relationships/image" Target="../media/logo_67394740db6f072.439379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Figure 2: Proposed Algorithm for the Management of LVT" descr="Figure 2: Proposed Algorithm for the Management of LV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ang H, Cader FA, Al-Omary M, Cuenza L, Surunchupakorn P, Hei Ho K, Sung J, Olof SA, Tan J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roposed Algorithm for the Management of LV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2024-11-17T01:30:40Z</dcterms:created>
  <dcterms:modified xsi:type="dcterms:W3CDTF">2024-11-17T01:30:40Z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