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360570" ContentType="image/jpeg"/>
  <Default Extension="408727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1e8680211.63360570"/>
  <Relationship Id="rId3" Type="http://schemas.openxmlformats.org/officeDocument/2006/relationships/image" Target="../media/logo_67394e1e8a6b612.408727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Figure 1: Prevalence of Hypertension in the Philippines Over Time" descr="Figure 1: Prevalence of Hypertension in the Philippines Over Ti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4825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so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evalence of Hypertension in the Philippines Over Ti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2024-11-17T01:59:58Z</dcterms:created>
  <dcterms:modified xsi:type="dcterms:W3CDTF">2024-11-17T01:59:58Z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