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819506" ContentType="image/jpeg"/>
  <Default Extension="902942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5385c8071.73819506"/>
  <Relationship Id="rId3" Type="http://schemas.openxmlformats.org/officeDocument/2006/relationships/image" Target="../media/logo_67394e53a003e72.902942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Figure 2: Antihypertensive Drugs Used in the Philippines Over Time" descr="Figure 2: Antihypertensive Drugs Used in the Philippines Over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48250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so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tihypertensive Drugs Used in the Philippines Over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2024-11-17T02:00:51Z</dcterms:created>
  <dcterms:modified xsi:type="dcterms:W3CDTF">2024-11-17T02:00:51Z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