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819506" ContentType="image/jpeg"/>
  <Default Extension="902942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51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e5385c8071.73819506"/>
  <Relationship Id="rId3" Type="http://schemas.openxmlformats.org/officeDocument/2006/relationships/image" Target="../media/logo_67394e53a003e72.902942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95775"/>
          <a:chOff x="9525" y="9525"/>
          <a:chExt cx="9229725" cy="4295775"/>
        </a:xfrm>
      </p:grpSpPr>
      <p:pic>
        <p:nvPicPr>
          <p:cNvPr id="1" name="Figure 2: Antihypertensive Drugs Used in the Philippines Over Time" descr="Figure 2: Antihypertensive Drugs Used in the Philippines Over Ti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48250" cy="3533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so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ntihypertensive Drugs Used in the Philippines Over Ti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2024-11-17T02:00:51Z</dcterms:created>
  <dcterms:modified xsi:type="dcterms:W3CDTF">2024-11-17T02:00:51Z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