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675004" ContentType="image/jpeg"/>
  <Default Extension="957302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6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c486e20381.59675004"/>
  <Relationship Id="rId3" Type="http://schemas.openxmlformats.org/officeDocument/2006/relationships/image" Target="../media/logo_67394c48849d822.957302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0100"/>
          <a:chOff x="9525" y="9525"/>
          <a:chExt cx="9229725" cy="4610100"/>
        </a:xfrm>
      </p:grpSpPr>
      <p:pic>
        <p:nvPicPr>
          <p:cNvPr id="1" name="Figure 3: Risk Profile of Filipinos With Hypertension" descr="Figure 3: Risk Profile of Filipinos With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86350" cy="3848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son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Risk Profile of Filipinos With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2024-11-17T01:52:08Z</dcterms:created>
  <dcterms:modified xsi:type="dcterms:W3CDTF">2024-11-17T01:52:08Z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