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675004" ContentType="image/jpeg"/>
  <Default Extension="957302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c486e20381.59675004"/>
  <Relationship Id="rId3" Type="http://schemas.openxmlformats.org/officeDocument/2006/relationships/image" Target="../media/logo_67394c48849d822.957302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Figure 3: Risk Profile of Filipinos With Hypertension" descr="Figure 3: Risk Profile of Filipinos With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so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isk Profile of Filipinos With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2024-11-17T01:52:08Z</dcterms:created>
  <dcterms:modified xsi:type="dcterms:W3CDTF">2024-11-17T01:52:08Z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