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890147" ContentType="image/jpeg"/>
  <Default Extension="844071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b51aefda51.72890147"/>
  <Relationship Id="rId3" Type="http://schemas.openxmlformats.org/officeDocument/2006/relationships/image" Target="../media/logo_67394b51c7f7892.844071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Figure 4: Prevalence of Hypertension in Different Regions of the Philippines" descr="Figure 4: Prevalence of Hypertension in Different Regions of the Philipp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673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so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revalence of Hypertension in Different Regions of the Philipp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2024-11-17T01:48:01Z</dcterms:created>
  <dcterms:modified xsi:type="dcterms:W3CDTF">2024-11-17T01:48:01Z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