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890147" ContentType="image/jpeg"/>
  <Default Extension="844071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b51aefda51.72890147"/>
  <Relationship Id="rId3" Type="http://schemas.openxmlformats.org/officeDocument/2006/relationships/image" Target="../media/logo_67394b51c7f7892.844071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95800"/>
          <a:chOff x="9525" y="9525"/>
          <a:chExt cx="9229725" cy="4495800"/>
        </a:xfrm>
      </p:grpSpPr>
      <p:pic>
        <p:nvPicPr>
          <p:cNvPr id="1" name="Figure 4: Prevalence of Hypertension in Different Regions of the Philippines" descr="Figure 4: Prevalence of Hypertension in Different Regions of the Philipp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67300" cy="3733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son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Prevalence of Hypertension in Different Regions of the Philipp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2024-11-17T01:48:01Z</dcterms:created>
  <dcterms:modified xsi:type="dcterms:W3CDTF">2024-11-17T01:48:01Z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