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533699" ContentType="image/jpeg"/>
  <Default Extension="678861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34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7fa4a5c911.79533699"/>
  <Relationship Id="rId3" Type="http://schemas.openxmlformats.org/officeDocument/2006/relationships/image" Target="../media/logo_673947fa6075712.678861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48100"/>
          <a:chOff x="9525" y="9525"/>
          <a:chExt cx="9229725" cy="3848100"/>
        </a:xfrm>
      </p:grpSpPr>
      <p:pic>
        <p:nvPicPr>
          <p:cNvPr id="1" name="Figure 5: Hypertension Prevalence by Age Group" descr="Figure 5: Hypertension Prevalence by Age Gro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57775" cy="3086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son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Hypertension Prevalence by Age Gro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2024-11-17T01:33:46Z</dcterms:created>
  <dcterms:modified xsi:type="dcterms:W3CDTF">2024-11-17T01:33:46Z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