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533699" ContentType="image/jpeg"/>
  <Default Extension="678861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4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7fa4a5c911.79533699"/>
  <Relationship Id="rId3" Type="http://schemas.openxmlformats.org/officeDocument/2006/relationships/image" Target="../media/logo_673947fa6075712.678861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Figure 5: Hypertension Prevalence by Age Group" descr="Figure 5: Hypertension Prevalence by Age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so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Hypertension Prevalence by Age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2024-11-17T01:33:46Z</dcterms:created>
  <dcterms:modified xsi:type="dcterms:W3CDTF">2024-11-17T01:33:46Z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