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307069" ContentType="image/jpeg"/>
  <Default Extension="866108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37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8eee8cff41.59307069"/>
  <Relationship Id="rId3" Type="http://schemas.openxmlformats.org/officeDocument/2006/relationships/image" Target="../media/logo_673948eeefb6a52.866108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LDL Metabolism without and with Proprotein Convertase Subtilisin/Kexin Type 9" descr="Figure 1: LDL Metabolism without and with Proprotein Convertase Subtilisin/Kexin Typ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814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khi R, Shapiro M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LDL Metabolism without and with Proprotein Convertase Subtilisin/Kexin Type 9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4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2024-11-17T01:37:50Z</dcterms:created>
  <dcterms:modified xsi:type="dcterms:W3CDTF">2024-11-17T01:37:50Z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