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455259" ContentType="image/jpeg"/>
  <Default Extension="387438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a6c1058f21.90455259"/>
  <Relationship Id="rId3" Type="http://schemas.openxmlformats.org/officeDocument/2006/relationships/image" Target="../media/logo_67393a6c3b36e02.387438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05100"/>
          <a:chOff x="9525" y="9525"/>
          <a:chExt cx="9229725" cy="2705100"/>
        </a:xfrm>
      </p:grpSpPr>
      <p:pic>
        <p:nvPicPr>
          <p:cNvPr id="1" name="Approved Therapies Targeting Proprotein Convertase Subtilisin/Kexin Type 9" descr="Approved Therapies Targeting Proprotein Convertase Subtilisin/Kexin Typ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43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khi R, Shapiro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proved Therapies Targeting Proprotein Convertase Subtilisin/Kexin Type 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2024-11-17T00:35:56Z</dcterms:created>
  <dcterms:modified xsi:type="dcterms:W3CDTF">2024-11-17T00:35:56Z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