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020030" ContentType="image/jpeg"/>
  <Default Extension="69190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82edacd11.45020030"/>
  <Relationship Id="rId3" Type="http://schemas.openxmlformats.org/officeDocument/2006/relationships/image" Target="../media/logo_6739388313b7382.69190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Emerging Therapies Targeting PCSK9" descr="Emerging Therapies Targeting PCSK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khi R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merging Therapies Targeting PCSK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2024-11-17T00:27:47Z</dcterms:created>
  <dcterms:modified xsi:type="dcterms:W3CDTF">2024-11-17T00:27:47Z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