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6625238" ContentType="image/jpeg"/>
  <Default Extension="7006020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92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375b665d951.86625238"/>
  <Relationship Id="rId3" Type="http://schemas.openxmlformats.org/officeDocument/2006/relationships/image" Target="../media/logo_6739375b8013732.7006020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33900"/>
          <a:chOff x="9525" y="9525"/>
          <a:chExt cx="9229725" cy="4533900"/>
        </a:xfrm>
      </p:grpSpPr>
      <p:pic>
        <p:nvPicPr>
          <p:cNvPr id="1" name="Figure 1: Number of Indications Reported for Device Therapy: European Society of Cardiology versus National Institute for Health and Care Excellence" descr="Figure 1: Number of Indications Reported for Device Therapy: European Society of Cardiology versus National Institute for Health and Care Excellen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715000" cy="3667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araen A, Duvva D, Rao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Number of Indications Reported for Device Therapy: European Society of Cardiology versus National Institute for Health and Care Excellenc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2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3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2024-11-17T00:22:51Z</dcterms:created>
  <dcterms:modified xsi:type="dcterms:W3CDTF">2024-11-17T00:22:51Z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