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014664" ContentType="image/jpeg"/>
  <Default Extension="642354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af093a2151.95014664"/>
  <Relationship Id="rId3" Type="http://schemas.openxmlformats.org/officeDocument/2006/relationships/image" Target="../media/logo_67393af0b6d4a72.642354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Number of Implants per Million in European Countries" descr="Number of Implants per Million in European Coun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en A, Duvva D, Ra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mber of Implants per Million in European Coun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2024-11-17T00:38:08Z</dcterms:created>
  <dcterms:modified xsi:type="dcterms:W3CDTF">2024-11-17T00:38:08Z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