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324638" ContentType="image/jpeg"/>
  <Default Extension="765465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6949d85c71.98324638"/>
  <Relationship Id="rId3" Type="http://schemas.openxmlformats.org/officeDocument/2006/relationships/image" Target="../media/logo_67394694c6df422.765465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71975"/>
          <a:chOff x="9525" y="9525"/>
          <a:chExt cx="9229725" cy="4371975"/>
        </a:xfrm>
      </p:grpSpPr>
      <p:pic>
        <p:nvPicPr>
          <p:cNvPr id="1" name="Figure 1: Patient Attrition Diagram" descr="Figure 1: Patient Attrition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09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 F, Page JH, Tandi J, Ghosh A, Liman C, Sarkar J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atient Attrition Dia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2024-11-17T01:27:48Z</dcterms:created>
  <dcterms:modified xsi:type="dcterms:W3CDTF">2024-11-17T01:27:48Z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