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461621" ContentType="image/jpeg"/>
  <Default Extension="314124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5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87aa92b291.53461621"/>
  <Relationship Id="rId3" Type="http://schemas.openxmlformats.org/officeDocument/2006/relationships/image" Target="../media/logo_6739387ac8d9562.314124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emographic and Clinical Characteristics of Study Cohort at Baseline" descr="Demographic and Clinical Characteristics of Study Cohort at Basel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 F, Page JH, Tandi J, Ghosh A, Liman C, Sarkar J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mographic and Clinical Characteristics of Study Cohort at Basel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2024-11-17T00:27:38Z</dcterms:created>
  <dcterms:modified xsi:type="dcterms:W3CDTF">2024-11-17T00:27:38Z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