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7185646" ContentType="image/jpeg"/>
  <Default Extension="6493752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98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39e216b6761.17185646"/>
  <Relationship Id="rId3" Type="http://schemas.openxmlformats.org/officeDocument/2006/relationships/image" Target="../media/logo_673939e23671c52.6493752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76925"/>
          <a:chOff x="9525" y="9525"/>
          <a:chExt cx="9229725" cy="5876925"/>
        </a:xfrm>
      </p:grpSpPr>
      <p:pic>
        <p:nvPicPr>
          <p:cNvPr id="1" name="Performance of Static Models and Benchmark (TRA 2ºP-TIMI 50) Risk Prediction on Test Dataset (Hold-out) and Validation Dataset" descr="Performance of Static Models and Benchmark (TRA 2ºP-TIMI 50) Risk Prediction on Test Dataset (Hold-out) and Validation Datase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5010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 F, Page JH, Tandi J, Ghosh A, Liman C, Sarkar J, Yeo K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erformance of Static Models and Benchmark (TRA 2ºP-TIMI 50) Risk Prediction on Test Dataset (Hold-out) and Validation Datase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2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2024-11-17T00:33:38Z</dcterms:created>
  <dcterms:modified xsi:type="dcterms:W3CDTF">2024-11-17T00:33:38Z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