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314988" ContentType="image/jpeg"/>
  <Default Extension="509938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88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5ec5ee0621.26314988"/>
  <Relationship Id="rId3" Type="http://schemas.openxmlformats.org/officeDocument/2006/relationships/image" Target="../media/logo_673935ec83a0c22.509938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Performance of Dynamic Model in Predicting 1-year Future Risk Trajectory with Limited Input Time-window, Compared with Static Model Performance for the Same Subgroup of Patients and Prediction Window in Test (Hold-out) Dataset and Validation Dataset" descr="Performance of Dynamic Model in Predicting 1-year Future Risk Trajectory with Limited Input Time-window, Compared with Static Model Performance for the Same Subgroup of Patients and Prediction Window in Test (Hold-out) Dataset and Validation Datas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38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 F, Page JH, Tandi J, Ghosh A, Liman C, Sarkar J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formance of Dynamic Model in Predicting 1-year Future Risk Trajectory with Limited Input Time-window, Compared with Static Model Performance for the Same Subgroup of Patients and Prediction Window in Test (Hold-out) Dataset and Validation Datas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2024-11-17T00:16:44Z</dcterms:created>
  <dcterms:modified xsi:type="dcterms:W3CDTF">2024-11-17T00:16:44Z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