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861607" ContentType="image/jpeg"/>
  <Default Extension="392617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91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71d22ef131.36861607"/>
  <Relationship Id="rId3" Type="http://schemas.openxmlformats.org/officeDocument/2006/relationships/image" Target="../media/logo_6739371d3d8c262.392617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91000"/>
          <a:chOff x="9525" y="9525"/>
          <a:chExt cx="9229725" cy="4191000"/>
        </a:xfrm>
      </p:grpSpPr>
      <p:pic>
        <p:nvPicPr>
          <p:cNvPr id="1" name="Figure 2: The Case of a 55-year-old Chinese Man with a Medical History of Hypertension and Diabetes" descr="Figure 2: The Case of a 55-year-old Chinese Man with a Medical History of Hypertension and Diabe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29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 F, Page JH, Tandi J, Ghosh A, Liman C, Sarkar J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he Case of a 55-year-old Chinese Man with a Medical History of Hypertension and Diabe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2024-11-17T00:21:49Z</dcterms:created>
  <dcterms:modified xsi:type="dcterms:W3CDTF">2024-11-17T00:21:49Z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