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41047" ContentType="image/jpeg"/>
  <Default Extension="237256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acb9d0b621.48541047"/>
  <Relationship Id="rId3" Type="http://schemas.openxmlformats.org/officeDocument/2006/relationships/image" Target="../media/logo_67393acbb779c22.237256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Figure 1: Left Main Percutaneous Revascularization" descr="Figure 1: Left Main Percutaneous Revasculariz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moghairi A, Al-Asiri N, Al Johani K, AlSaleh A, Alqahtani NG, Alasmary M, Alali R, Tamam K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eft Main Percutaneous Revasculariz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2024-11-17T00:37:31Z</dcterms:created>
  <dcterms:modified xsi:type="dcterms:W3CDTF">2024-11-17T00:37:31Z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