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8541047" ContentType="image/jpeg"/>
  <Default Extension="2372561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201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3acb9d0b621.48541047"/>
  <Relationship Id="rId3" Type="http://schemas.openxmlformats.org/officeDocument/2006/relationships/image" Target="../media/logo_67393acbb779c22.2372561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857625"/>
          <a:chOff x="9525" y="9525"/>
          <a:chExt cx="9229725" cy="3857625"/>
        </a:xfrm>
      </p:grpSpPr>
      <p:pic>
        <p:nvPicPr>
          <p:cNvPr id="1" name="Figure 1: Left Main Percutaneous Revascularization" descr="Figure 1: Left Main Percutaneous Revasculariz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0956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moghairi A, Al-Asiri N, Al Johani K, AlSaleh A, Alqahtani NG, Alasmary M, Alali R, Tamam K, Alasnag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1: Left Main Percutaneous Revasculariz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23;17:e09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22.24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2024-11-17T00:37:31Z</dcterms:created>
  <dcterms:modified xsi:type="dcterms:W3CDTF">2024-11-17T00:37:31Z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