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44518" ContentType="image/jpeg"/>
  <Default Extension="156201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6dc5f5ad01.92244518"/>
  <Relationship Id="rId3" Type="http://schemas.openxmlformats.org/officeDocument/2006/relationships/image" Target="../media/logo_673936dc8179d62.156201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Summary of Contemporary Landmark Randomized Left Main Revascularization Trials" descr="Summary of Contemporary Landmark Randomized Left Main Revascularization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moghairi A, Al-Asiri N, Al Johani K, AlSaleh A, Alqahtani NG, Alasmary M, Alali R, Tamam K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ontemporary Landmark Randomized Left Main Revascularization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2024-11-17T00:20:44Z</dcterms:created>
  <dcterms:modified xsi:type="dcterms:W3CDTF">2024-11-17T00:20:44Z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