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215848" ContentType="image/jpeg"/>
  <Default Extension="921941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65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cc980c7681.90215848"/>
  <Relationship Id="rId3" Type="http://schemas.openxmlformats.org/officeDocument/2006/relationships/image" Target="../media/logo_67392cc9a5aa112.921941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19775"/>
          <a:chOff x="9525" y="9525"/>
          <a:chExt cx="9229725" cy="5819775"/>
        </a:xfrm>
      </p:grpSpPr>
      <p:pic>
        <p:nvPicPr>
          <p:cNvPr id="1" name="Figure 2: T and Small Protrusion Stenting of the Left Main Using Enhanced Fluoroscopic Imaging" descr="Figure 2: T and Small Protrusion Stenting of the Left Main Using Enhanced Fluoroscopic Imag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57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moghairi A, Al-Asiri N, Al Johani K, AlSaleh A, Alqahtani NG, Alasmary M, Alali R, Tamam K, Alasnag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 and Small Protrusion Stenting of the Left Main Using Enhanced Fluoroscopic Imag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2024-11-16T23:37:45Z</dcterms:created>
  <dcterms:modified xsi:type="dcterms:W3CDTF">2024-11-16T23:37:45Z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