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9440062" ContentType="image/jpeg"/>
  <Default Extension="810426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ec7f36c081.89440062"/>
  <Relationship Id="rId3" Type="http://schemas.openxmlformats.org/officeDocument/2006/relationships/image" Target="../media/logo_67392ec81d83d32.810426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Optical Coherence Images of Bifurcation Stenting in the Left Main" descr="Figure 3: Optical Coherence Images of Bifurcation Stenting in the Left Mai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moghairi A, Al-Asiri N, Al Johani K, AlSaleh A, Alqahtani NG, Alasmary M, Alali R, Tamam K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Optical Coherence Images of Bifurcation Stenting in the Left Mai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2024-11-16T23:46:16Z</dcterms:created>
  <dcterms:modified xsi:type="dcterms:W3CDTF">2024-11-16T23:46:16Z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