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  <Default Extension="63804627" ContentType="image/jpeg"/>
  <Default Extension="23771363" ContentType="image/png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20819888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image_673939df15cc421.63804627"/>
  <Relationship Id="rId3" Type="http://schemas.openxmlformats.org/officeDocument/2006/relationships/image" Target="../media/logo_673939df3e9ec62.23771363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9525" y="9525"/>
          <a:ext cx="9229725" cy="5019675"/>
          <a:chOff x="9525" y="9525"/>
          <a:chExt cx="9229725" cy="5019675"/>
        </a:xfrm>
      </p:grpSpPr>
      <p:pic>
        <p:nvPicPr>
          <p:cNvPr id="1" name="Figure 1: Diagnostic Angiographic and Optical Coherence Tomography Images of Under-expanded Stented Right Coronary Artery Segment and Failure of Conventional Balloon Angioplasty" descr="Figure 1: Diagnostic Angiographic and Optical Coherence Tomography Images of Under-expanded Stented Right Coronary Artery Segment and Failure of Conventional Balloon Angioplasty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866775"/>
            <a:ext cx="6667500" cy="4152900"/>
          </a:xfrm>
          <a:prstGeom prst="rect">
            <a:avLst/>
          </a:prstGeom>
          <a:noFill/>
        </p:spPr>
      </p:pic>
      <p:pic>
        <p:nvPicPr>
          <p:cNvPr id="2" name="logo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9525"/>
            <a:ext cx="1666875" cy="61912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" y="9525"/>
            <a:ext cx="57150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Sasi V, Szántó G, Achim A, Ungi I, Varga A, Ruzsa Z]]></a:t>
            </a:r>
          </a:p>
        </p:txBody>
      </p:sp>
      <p:sp>
        <p:nvSpPr>
          <p:cNvPr id="4" name=""/>
          <p:cNvSpPr txBox="1"/>
          <p:nvPr/>
        </p:nvSpPr>
        <p:spPr>
          <a:xfrm>
            <a:off x="9525" y="314325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Figure 1: Diagnostic Angiographic and Optical Coherence Tomography Images of Under-expanded Stented Right Coronary Artery Segment and Failure of Conventional Balloon Angioplasty]]></a:t>
            </a:r>
          </a:p>
        </p:txBody>
      </p:sp>
      <p:sp>
        <p:nvSpPr>
          <p:cNvPr id="5" name=""/>
          <p:cNvSpPr txBox="1"/>
          <p:nvPr/>
        </p:nvSpPr>
        <p:spPr>
          <a:xfrm>
            <a:off x="9525" y="495300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Citation: Interventional Cardiology 2023;18:e23.]]></a:t>
            </a:r>
          </a:p>
        </p:txBody>
      </p:sp>
      <p:sp>
        <p:nvSpPr>
          <p:cNvPr id="6" name=""/>
          <p:cNvSpPr txBox="1"/>
          <p:nvPr/>
        </p:nvSpPr>
        <p:spPr>
          <a:xfrm>
            <a:off x="9525" y="666750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https://doi.org/10.15420/icr.2022.36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71">
  <a:themeElements>
    <a:clrScheme name="Theme7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71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7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2024-11-17T00:33:35Z</dcterms:created>
  <dcterms:modified xsi:type="dcterms:W3CDTF">2024-11-17T00:33:35Z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