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3868308" ContentType="image/jpeg"/>
  <Default Extension="6639489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159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2a92048e621.43868308"/>
  <Relationship Id="rId3" Type="http://schemas.openxmlformats.org/officeDocument/2006/relationships/image" Target="../media/logo_67392a92278bb62.6639489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486400"/>
          <a:chOff x="9525" y="9525"/>
          <a:chExt cx="9229725" cy="5486400"/>
        </a:xfrm>
      </p:grpSpPr>
      <p:pic>
        <p:nvPicPr>
          <p:cNvPr id="1" name="Figure 2: Angiographic and Optical Coherence Tomography Images of Laser, Super High-pressure Non-compliant Balloon Successful Treatment" descr="Figure 2: Angiographic and Optical Coherence Tomography Images of Laser, Super High-pressure Non-compliant Balloon Successful Treat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6196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si V, Szántó G, Achim A, Ungi I, Varga A, Ruzsa Z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Angiographic and Optical Coherence Tomography Images of Laser, Super High-pressure Non-compliant Balloon Successful Treatmen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2.3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2024-11-16T23:28:18Z</dcterms:created>
  <dcterms:modified xsi:type="dcterms:W3CDTF">2024-11-16T23:28:18Z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