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271755" ContentType="image/jpeg"/>
  <Default Extension="683728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56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93dd247771.05271755"/>
  <Relationship Id="rId3" Type="http://schemas.openxmlformats.org/officeDocument/2006/relationships/image" Target="../media/logo_6739293decac162.683728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28950"/>
          <a:chOff x="9525" y="9525"/>
          <a:chExt cx="9229725" cy="3028950"/>
        </a:xfrm>
      </p:grpSpPr>
      <p:pic>
        <p:nvPicPr>
          <p:cNvPr id="1" name="Stent Under-expansion, Treatment Options, Balloon-based Technologies" descr="Stent Under-expansion, Treatment Options, Balloon-based Technolog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66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si V, Szántó G, Achim A, Ungi I, Varga A, Ruzsa 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nt Under-expansion, Treatment Options, Balloon-based Technolog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2024-11-16T23:22:37Z</dcterms:created>
  <dcterms:modified xsi:type="dcterms:W3CDTF">2024-11-16T23:22:37Z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