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4068433" ContentType="image/jpeg"/>
  <Default Extension="7727892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1918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371ebb35291.84068433"/>
  <Relationship Id="rId3" Type="http://schemas.openxmlformats.org/officeDocument/2006/relationships/image" Target="../media/logo_6739371ed68e462.7727892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534025"/>
          <a:chOff x="9525" y="9525"/>
          <a:chExt cx="9229725" cy="5534025"/>
        </a:xfrm>
      </p:grpSpPr>
      <p:pic>
        <p:nvPicPr>
          <p:cNvPr id="1" name="Figure 1: Prevalence of Heart Failure Worldwide" descr="Figure 1: Prevalence of Heart Failure Worldwid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7720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hahim B, Kapelios CJ, Savarese G, Lund LH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Prevalence of Heart Failure Worldwid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23;9:e11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23.05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8">
  <a:themeElements>
    <a:clrScheme name="Theme8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2024-11-17T00:21:50Z</dcterms:created>
  <dcterms:modified xsi:type="dcterms:W3CDTF">2024-11-17T00:21:50Z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