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068433" ContentType="image/jpeg"/>
  <Default Extension="772789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1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71ebb35291.84068433"/>
  <Relationship Id="rId3" Type="http://schemas.openxmlformats.org/officeDocument/2006/relationships/image" Target="../media/logo_6739371ed68e462.772789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34025"/>
          <a:chOff x="9525" y="9525"/>
          <a:chExt cx="9229725" cy="5534025"/>
        </a:xfrm>
      </p:grpSpPr>
      <p:pic>
        <p:nvPicPr>
          <p:cNvPr id="1" name="Figure 1: Prevalence of Heart Failure Worldwide" descr="Figure 1: Prevalence of Heart Failure Worldw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72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im B, Kapelios CJ, Savarese G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evalence of Heart Failure Worldwi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2024-11-17T00:21:50Z</dcterms:created>
  <dcterms:modified xsi:type="dcterms:W3CDTF">2024-11-17T00:21:50Z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