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7369610" ContentType="image/jpeg"/>
  <Default Extension="6108689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56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93d5363051.27369610"/>
  <Relationship Id="rId3" Type="http://schemas.openxmlformats.org/officeDocument/2006/relationships/image" Target="../media/logo_6739293d6f6d452.6108689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7010400"/>
          <a:chOff x="9525" y="9525"/>
          <a:chExt cx="9229725" cy="7010400"/>
        </a:xfrm>
      </p:grpSpPr>
      <p:pic>
        <p:nvPicPr>
          <p:cNvPr id="1" name="Figure 2: Incidence of Heart Failure Worldwide" descr="Figure 2: Incidence of Heart Failure Worldw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2484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him B, Kapelios CJ, Savarese G, Lund L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Incidence of Heart Failure Worldwid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3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2024-11-16T23:22:37Z</dcterms:created>
  <dcterms:modified xsi:type="dcterms:W3CDTF">2024-11-16T23:22:37Z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