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3169137" ContentType="image/jpeg"/>
  <Default Extension="1074573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201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3ac01bd7a81.53169137"/>
  <Relationship Id="rId3" Type="http://schemas.openxmlformats.org/officeDocument/2006/relationships/image" Target="../media/logo_67393ac03b1f482.1074573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Characteristics and Prognosis of HFrEF, HFmrEF and HFpEF" descr="Characteristics and Prognosis of HFrEF, HFmrEF and HFpE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3910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hahim B, Kapelios CJ, Savarese G, Lund L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aracteristics and Prognosis of HFrEF, HFmrEF and HFpEF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3;9:e1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3.0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2024-11-17T00:37:20Z</dcterms:created>
  <dcterms:modified xsi:type="dcterms:W3CDTF">2024-11-17T00:37:20Z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