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169137" ContentType="image/jpeg"/>
  <Default Extension="107457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ac01bd7a81.53169137"/>
  <Relationship Id="rId3" Type="http://schemas.openxmlformats.org/officeDocument/2006/relationships/image" Target="../media/logo_67393ac03b1f482.107457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aracteristics and Prognosis of HFrEF, HFmrEF and HFpEF" descr="Characteristics and Prognosis of HFrEF, HFmrEF and HFp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91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m B, Kapelios CJ, Savarese G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and Prognosis of HFrEF, HFmrEF and HFp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2024-11-17T00:37:20Z</dcterms:created>
  <dcterms:modified xsi:type="dcterms:W3CDTF">2024-11-17T00:37:20Z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