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1808499" ContentType="image/jpeg"/>
  <Default Extension="1675954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954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3889364f091.81808499"/>
  <Relationship Id="rId3" Type="http://schemas.openxmlformats.org/officeDocument/2006/relationships/image" Target="../media/logo_673938895226202.1675954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57725"/>
          <a:chOff x="9525" y="9525"/>
          <a:chExt cx="9229725" cy="4657725"/>
        </a:xfrm>
      </p:grpSpPr>
      <p:pic>
        <p:nvPicPr>
          <p:cNvPr id="1" name="Figure 3: Summary of Trends in Global Burden of Heart Failure" descr="Figure 3: Summary of Trends in Global Burden of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8957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ahim B, Kapelios CJ, Savarese G, Lund L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Summary of Trends in Global Burden of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3;9:e1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3.0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2024-11-17T00:27:53Z</dcterms:created>
  <dcterms:modified xsi:type="dcterms:W3CDTF">2024-11-17T00:27:53Z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