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5672868" ContentType="image/jpeg"/>
  <Default Extension="800852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7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d7599aa601.25672868"/>
  <Relationship Id="rId3" Type="http://schemas.openxmlformats.org/officeDocument/2006/relationships/image" Target="../media/logo_67392d75b940d82.800852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48175"/>
          <a:chOff x="9525" y="9525"/>
          <a:chExt cx="9229725" cy="4448175"/>
        </a:xfrm>
      </p:grpSpPr>
      <p:pic>
        <p:nvPicPr>
          <p:cNvPr id="1" name="Figure 1: Recurrence of Any Atrial Tachyarrhythmia, Stratified by Ablation Energy" descr="Figure 1: Recurrence of Any Atrial Tachyarrhythmia, Stratified by Ablation Ener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6861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drade J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ecurrence of Any Atrial Tachyarrhythmia, Stratified by Ablation Ener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4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2024-11-16T23:40:37Z</dcterms:created>
  <dcterms:modified xsi:type="dcterms:W3CDTF">2024-11-16T23:40:37Z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