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541372" ContentType="image/jpeg"/>
  <Default Extension="093237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1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e9500f5a61.15541372"/>
  <Relationship Id="rId3" Type="http://schemas.openxmlformats.org/officeDocument/2006/relationships/image" Target="../media/logo_67393e951bf1532.093237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14850"/>
          <a:chOff x="9525" y="9525"/>
          <a:chExt cx="9229725" cy="4514850"/>
        </a:xfrm>
      </p:grpSpPr>
      <p:pic>
        <p:nvPicPr>
          <p:cNvPr id="1" name="Figure 2: Recurrence of Symptomatic Atrial Tachyarrhythmia, Stratified by Ablation Energy" descr="Figure 2: Recurrence of Symptomatic Atrial Tachyarrhythmia, Stratified by Ablation Ener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52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currence of Symptomatic Atrial Tachyarrhythmia, Stratified by Ablation Ener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2024-11-17T00:53:41Z</dcterms:created>
  <dcterms:modified xsi:type="dcterms:W3CDTF">2024-11-17T00:53:41Z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