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41372" ContentType="image/jpeg"/>
  <Default Extension="093237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1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e9500f5a61.15541372"/>
  <Relationship Id="rId3" Type="http://schemas.openxmlformats.org/officeDocument/2006/relationships/image" Target="../media/logo_67393e951bf1532.093237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Figure 2: Recurrence of Symptomatic Atrial Tachyarrhythmia, Stratified by Ablation Energy" descr="Figure 2: Recurrence of Symptomatic Atrial Tachyarrhythmia, Stratified by Ablation 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currence of Symptomatic Atrial Tachyarrhythmia, Stratified by Ablation Ener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2024-11-17T00:53:41Z</dcterms:created>
  <dcterms:modified xsi:type="dcterms:W3CDTF">2024-11-17T00:53:41Z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