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997227" ContentType="image/jpeg"/>
  <Default Extension="56686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79f22e4171.02997227"/>
  <Relationship Id="rId3" Type="http://schemas.openxmlformats.org/officeDocument/2006/relationships/image" Target="../media/logo_6739379f4258572.56686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62775"/>
          <a:chOff x="9525" y="9525"/>
          <a:chExt cx="9229725" cy="6962775"/>
        </a:xfrm>
      </p:grpSpPr>
      <p:pic>
        <p:nvPicPr>
          <p:cNvPr id="1" name="Characteristics of the Three First-line Cryoballoon Ablation Trials" descr="Characteristics of the Three First-line Cryoballoon Ablation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00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the Three First-line Cryoballoon Ablation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2024-11-17T00:23:59Z</dcterms:created>
  <dcterms:modified xsi:type="dcterms:W3CDTF">2024-11-17T00:23:59Z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