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202452" ContentType="image/jpeg"/>
  <Default Extension="844853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6c3141e921.57202452"/>
  <Relationship Id="rId3" Type="http://schemas.openxmlformats.org/officeDocument/2006/relationships/image" Target="../media/logo_673936c332d7402.844853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 Quality of Life and Symptoms Over Long-term Follow-up in the EARLY-AF Trial" descr=" Quality of Life and Symptoms Over Long-term Follow-up in the EARLY-AF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Quality of Life and Symptoms Over Long-term Follow-up in the EARLY-AF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2024-11-17T00:20:19Z</dcterms:created>
  <dcterms:modified xsi:type="dcterms:W3CDTF">2024-11-17T00:20:19Z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