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102847" ContentType="image/jpeg"/>
  <Default Extension="879484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bd3499601.91102847"/>
  <Relationship Id="rId3" Type="http://schemas.openxmlformats.org/officeDocument/2006/relationships/image" Target="../media/logo_673946bd50c1332.879484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Long-term Benefits of First-line Catheter Ablation for Paroxysmal AF, as Observed at 3-year Follow-up in the EARLY-AF Trial7" descr="Figure 3: Long-term Benefits of First-line Catheter Ablation for Paroxysmal AF, as Observed at 3-year Follow-up in the EARLY-AF Trial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57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Long-term Benefits of First-line Catheter Ablation for Paroxysmal AF, as Observed at 3-year Follow-up in the EARLY-AF Trial7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2024-11-17T01:28:29Z</dcterms:created>
  <dcterms:modified xsi:type="dcterms:W3CDTF">2024-11-17T01:28:29Z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