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61940" ContentType="image/jpeg"/>
  <Default Extension="811118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7b1806c901.87261940"/>
  <Relationship Id="rId3" Type="http://schemas.openxmlformats.org/officeDocument/2006/relationships/image" Target="../media/logo_673937b19d17a22.811118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57525"/>
          <a:chOff x="9525" y="9525"/>
          <a:chExt cx="9229725" cy="3057525"/>
        </a:xfrm>
      </p:grpSpPr>
      <p:pic>
        <p:nvPicPr>
          <p:cNvPr id="1" name="Figure 1: Colour Doppler Flow Mapping Showing There is No Coronary Artery Obstruction" descr="Figure 1: Colour Doppler Flow Mapping Showing There is No Coronary Artery Ob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171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valcanti Lianza A, de Fátima Rodrigues Diniz M, Saori Shiraishi Sawamura K, da Rocha Brito Menezes C, de Sousa Lobo Silva I, Nunes Leal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lour Doppler Flow Mapping Showing There is No Coronary Artery Ob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2024-11-17T00:24:17Z</dcterms:created>
  <dcterms:modified xsi:type="dcterms:W3CDTF">2024-11-17T00:24:17Z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