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430164" ContentType="image/jpeg"/>
  <Default Extension="514632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6fee2bfd51.42430164"/>
  <Relationship Id="rId3" Type="http://schemas.openxmlformats.org/officeDocument/2006/relationships/image" Target="../media/logo_673936ff1752e92.514632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34225"/>
          <a:chOff x="9525" y="9525"/>
          <a:chExt cx="9229725" cy="7134225"/>
        </a:xfrm>
      </p:grpSpPr>
      <p:pic>
        <p:nvPicPr>
          <p:cNvPr id="1" name="Figure 2: Pathophysiology of Coronary Artery Lesions in Kawasaki Disease" descr="Figure 2: Pathophysiology of Coronary Artery Lesions in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6248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valcanti Lianza A, de Fátima Rodrigues Diniz M, Saori Shiraishi Sawamura K, da Rocha Brito Menezes C, de Sousa Lobo Silva I, Nunes Leal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athophysiology of Coronary Artery Lesions in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2024-11-17T00:21:19Z</dcterms:created>
  <dcterms:modified xsi:type="dcterms:W3CDTF">2024-11-17T00:21:19Z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